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1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1-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2-ab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3-quo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4-wh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5-reti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6-sovereig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7-mode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8-tradeoff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9-g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0-use-desk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marchy-v5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6407" y="1997710"/>
            <a:ext cx="7719786" cy="438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1-st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2-runtim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3-harn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4-harness-wh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5-fix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6-clip-p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-laptop-v4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7286" y="900430"/>
            <a:ext cx="9731829" cy="5676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7-less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8-safe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9-spe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0-qua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1-bigg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2-gp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3-wik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4-hp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5-warewul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6-spl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7-st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8-clo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9-q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Sovereign AI: Running Useful, Self-Hosted Agents on Modest Hardware</dc:title>
  <dc:subject/>
  <dc:creator>Brady Dibble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